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2F53E3-A4D8-4AFD-BAE2-B9C6AFDCBA21}" type="datetimeFigureOut">
              <a:rPr lang="hr-HR" smtClean="0"/>
              <a:t>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EFAB04-F1AD-462D-9B27-F4617C1FAE4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Klikni ovdje kako bi započeo!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trelica dolje 3"/>
          <p:cNvSpPr/>
          <p:nvPr/>
        </p:nvSpPr>
        <p:spPr>
          <a:xfrm>
            <a:off x="4113660" y="4045634"/>
            <a:ext cx="484632" cy="97840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3923928" y="5373216"/>
            <a:ext cx="936104" cy="86409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B0F0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1138207" y="2060848"/>
            <a:ext cx="6867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Kviz o životinjama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74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jagram toka: Bušena vrpca 3"/>
          <p:cNvSpPr/>
          <p:nvPr/>
        </p:nvSpPr>
        <p:spPr>
          <a:xfrm>
            <a:off x="1115616" y="2636912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2" action="ppaction://hlinksldjump"/>
              </a:rPr>
              <a:t>Dupin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36912"/>
            <a:ext cx="211613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4098202"/>
            <a:ext cx="211613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29936"/>
            <a:ext cx="211613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niOkvir 5"/>
          <p:cNvSpPr txBox="1"/>
          <p:nvPr/>
        </p:nvSpPr>
        <p:spPr>
          <a:xfrm>
            <a:off x="1619672" y="445075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Slon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4716016" y="29249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hlinkClick r:id="rId4" action="ppaction://hlinksldjump"/>
              </a:rPr>
              <a:t>Morski</a:t>
            </a:r>
            <a:r>
              <a:rPr lang="hr-HR" dirty="0" smtClean="0">
                <a:hlinkClick r:id="rId4" action="ppaction://hlinksldjump"/>
              </a:rPr>
              <a:t> </a:t>
            </a:r>
            <a:r>
              <a:rPr lang="hr-HR" dirty="0" smtClean="0">
                <a:solidFill>
                  <a:schemeClr val="bg1"/>
                </a:solidFill>
                <a:hlinkClick r:id="rId4" action="ppaction://hlinksldjump"/>
              </a:rPr>
              <a:t>pas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706881" y="43596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Plavi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kit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532377" y="21761"/>
            <a:ext cx="77479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Koja </a:t>
            </a:r>
            <a:r>
              <a:rPr lang="hr-H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ž</a:t>
            </a:r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ivotinja </a:t>
            </a:r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 pripada sisavcima?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5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6400800" cy="3474720"/>
          </a:xfrm>
        </p:spPr>
        <p:txBody>
          <a:bodyPr/>
          <a:lstStyle/>
          <a:p>
            <a:r>
              <a:rPr lang="hr-HR" dirty="0" smtClean="0"/>
              <a:t>Žao mi je al vaš odgovor nije </a:t>
            </a:r>
            <a:r>
              <a:rPr lang="hr-HR" dirty="0" smtClean="0"/>
              <a:t>točan,pokušaj </a:t>
            </a:r>
            <a:r>
              <a:rPr lang="hr-HR" dirty="0" smtClean="0"/>
              <a:t>ponovno</a:t>
            </a:r>
            <a:endParaRPr lang="hr-HR" dirty="0"/>
          </a:p>
        </p:txBody>
      </p:sp>
      <p:sp>
        <p:nvSpPr>
          <p:cNvPr id="4" name="Akcijski gumb: Povratak 3">
            <a:hlinkClick r:id="rId2" action="ppaction://hlinksldjump" highlightClick="1"/>
          </p:cNvPr>
          <p:cNvSpPr/>
          <p:nvPr/>
        </p:nvSpPr>
        <p:spPr>
          <a:xfrm>
            <a:off x="7884368" y="5589240"/>
            <a:ext cx="1008112" cy="100811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555776" y="404664"/>
            <a:ext cx="3221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Netočno 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910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072584" y="1700808"/>
            <a:ext cx="6400800" cy="3474720"/>
          </a:xfrm>
        </p:spPr>
        <p:txBody>
          <a:bodyPr/>
          <a:lstStyle/>
          <a:p>
            <a:r>
              <a:rPr lang="hr-HR" dirty="0" smtClean="0"/>
              <a:t>Čestitam </a:t>
            </a:r>
            <a:r>
              <a:rPr lang="hr-HR" dirty="0" smtClean="0"/>
              <a:t>vaš </a:t>
            </a:r>
            <a:r>
              <a:rPr lang="hr-HR" dirty="0" smtClean="0"/>
              <a:t>odgovor  je točan </a:t>
            </a:r>
            <a:endParaRPr lang="hr-HR" dirty="0"/>
          </a:p>
        </p:txBody>
      </p:sp>
      <p:sp>
        <p:nvSpPr>
          <p:cNvPr id="4" name="Akcijski gumb: Kraj 3">
            <a:hlinkClick r:id="" action="ppaction://hlinkshowjump?jump=nextslide" highlightClick="1"/>
          </p:cNvPr>
          <p:cNvSpPr/>
          <p:nvPr/>
        </p:nvSpPr>
        <p:spPr>
          <a:xfrm>
            <a:off x="7668344" y="5661248"/>
            <a:ext cx="1224136" cy="108012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3059832" y="463817"/>
            <a:ext cx="2426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Točno 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25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jagram toka: Bušena vrpca 3">
            <a:hlinkClick r:id="rId2" action="ppaction://hlinksldjump"/>
          </p:cNvPr>
          <p:cNvSpPr/>
          <p:nvPr/>
        </p:nvSpPr>
        <p:spPr>
          <a:xfrm>
            <a:off x="1074447" y="2612486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bjeloglavi sup</a:t>
            </a:r>
            <a:endParaRPr lang="hr-HR" dirty="0"/>
          </a:p>
        </p:txBody>
      </p:sp>
      <p:sp>
        <p:nvSpPr>
          <p:cNvPr id="17" name="Dijagram toka: Bušena vrpca 16">
            <a:hlinkClick r:id="rId3" action="ppaction://hlinksldjump"/>
          </p:cNvPr>
          <p:cNvSpPr/>
          <p:nvPr/>
        </p:nvSpPr>
        <p:spPr>
          <a:xfrm>
            <a:off x="4363905" y="2644710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3419872" y="5229200"/>
            <a:ext cx="211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Plemenita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bg1"/>
                </a:solidFill>
              </a:rPr>
              <a:t>periska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1" name="TekstniOkvir 10">
            <a:hlinkClick r:id="rId3" action="ppaction://hlinksldjump"/>
          </p:cNvPr>
          <p:cNvSpPr txBox="1"/>
          <p:nvPr/>
        </p:nvSpPr>
        <p:spPr>
          <a:xfrm>
            <a:off x="4701545" y="285458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hlinkClick r:id="rId3" action="ppaction://hlinksldjump"/>
              </a:rPr>
              <a:t>Kornjača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15" name="Dijagram toka: Bušena vrpca 14">
            <a:hlinkClick r:id="rId2" action="ppaction://hlinksldjump"/>
          </p:cNvPr>
          <p:cNvSpPr/>
          <p:nvPr/>
        </p:nvSpPr>
        <p:spPr>
          <a:xfrm>
            <a:off x="1074447" y="4157552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Sredozemna</a:t>
            </a:r>
            <a:r>
              <a:rPr lang="hr-HR" dirty="0" smtClean="0">
                <a:hlinkClick r:id="rId2" action="ppaction://hlinksldjump"/>
              </a:rPr>
              <a:t> </a:t>
            </a:r>
            <a:r>
              <a:rPr lang="hr-HR" dirty="0" err="1" smtClean="0">
                <a:solidFill>
                  <a:schemeClr val="bg1"/>
                </a:solidFill>
                <a:hlinkClick r:id="rId2" action="ppaction://hlinksldjump"/>
              </a:rPr>
              <a:t>medvednica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8" name="Dijagram toka: Bušena vrpca 17"/>
          <p:cNvSpPr/>
          <p:nvPr/>
        </p:nvSpPr>
        <p:spPr>
          <a:xfrm>
            <a:off x="4269497" y="4231801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2" action="ppaction://hlinksldjump"/>
              </a:rPr>
              <a:t>Plemenita periska</a:t>
            </a:r>
            <a:endParaRPr lang="hr-HR" dirty="0"/>
          </a:p>
        </p:txBody>
      </p:sp>
      <p:sp>
        <p:nvSpPr>
          <p:cNvPr id="3" name="Akcijski gumb: Naprijed ili dalje 2">
            <a:hlinkClick r:id="" action="ppaction://hlinkshowjump?jump=nextslide" highlightClick="1"/>
          </p:cNvPr>
          <p:cNvSpPr/>
          <p:nvPr/>
        </p:nvSpPr>
        <p:spPr>
          <a:xfrm>
            <a:off x="7668344" y="5661248"/>
            <a:ext cx="1152128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084240" y="260648"/>
            <a:ext cx="4270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Izbaci uljeza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0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jagram toka: Bušena vrpca 16">
            <a:hlinkClick r:id="rId2" action="ppaction://hlinksldjump"/>
          </p:cNvPr>
          <p:cNvSpPr/>
          <p:nvPr/>
        </p:nvSpPr>
        <p:spPr>
          <a:xfrm>
            <a:off x="4363905" y="2644710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4" name="Dijagram toka: Bušena vrpca 3"/>
          <p:cNvSpPr/>
          <p:nvPr/>
        </p:nvSpPr>
        <p:spPr>
          <a:xfrm>
            <a:off x="1115616" y="2636912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3" action="ppaction://hlinksldjump"/>
              </a:rPr>
              <a:t>koala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3419872" y="5229200"/>
            <a:ext cx="211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Plemenita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bg1"/>
                </a:solidFill>
              </a:rPr>
              <a:t>periska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5" name="Dijagram toka: Bušena vrpca 14">
            <a:hlinkClick r:id="rId3" action="ppaction://hlinksldjump"/>
          </p:cNvPr>
          <p:cNvSpPr/>
          <p:nvPr/>
        </p:nvSpPr>
        <p:spPr>
          <a:xfrm>
            <a:off x="1074447" y="4157552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>
                <a:solidFill>
                  <a:schemeClr val="bg1"/>
                </a:solidFill>
                <a:hlinkClick r:id="rId3" action="ppaction://hlinksldjump"/>
              </a:rPr>
              <a:t>sova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8" name="Dijagram toka: Bušena vrpca 17"/>
          <p:cNvSpPr/>
          <p:nvPr/>
        </p:nvSpPr>
        <p:spPr>
          <a:xfrm>
            <a:off x="4237309" y="4231801"/>
            <a:ext cx="2088232" cy="804672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3" action="ppaction://hlinksldjump"/>
              </a:rPr>
              <a:t>vrana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4572000" y="28623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 smtClean="0">
                <a:solidFill>
                  <a:schemeClr val="bg1"/>
                </a:solidFill>
                <a:hlinkClick r:id="rId2" action="ppaction://hlinksldjump"/>
              </a:rPr>
              <a:t>pas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-184324" y="188640"/>
            <a:ext cx="95126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Koja je </a:t>
            </a:r>
            <a:r>
              <a:rPr lang="hr-HR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ž</a:t>
            </a:r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ivotinja </a:t>
            </a:r>
            <a:r>
              <a:rPr lang="hr-HR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kučni</a:t>
            </a:r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ljubimac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7596336" y="5598532"/>
            <a:ext cx="1152128" cy="8548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11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51520" y="2204864"/>
            <a:ext cx="849934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Hvala na rješavanju kviza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779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64</Words>
  <Application>Microsoft Office PowerPoint</Application>
  <PresentationFormat>Prikaz na zaslonu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Mlazno strujanje</vt:lpstr>
      <vt:lpstr>PowerPointova prezentacija</vt:lpstr>
      <vt:lpstr>PowerPointova prezentacija</vt:lpstr>
      <vt:lpstr> 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životinjama</dc:title>
  <dc:creator>Učenik</dc:creator>
  <cp:lastModifiedBy>Učenik</cp:lastModifiedBy>
  <cp:revision>7</cp:revision>
  <dcterms:created xsi:type="dcterms:W3CDTF">2018-01-23T12:12:06Z</dcterms:created>
  <dcterms:modified xsi:type="dcterms:W3CDTF">2018-02-06T12:38:09Z</dcterms:modified>
</cp:coreProperties>
</file>