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103" d="100"/>
          <a:sy n="103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9F162-502A-498D-91BF-9555DCC165DB}" type="datetimeFigureOut">
              <a:rPr lang="hr-HR" smtClean="0"/>
              <a:t>16.2.2018.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A82A8-9A78-4371-9FE1-217DE5C581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4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82A8-9A78-4371-9FE1-217DE5C581B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8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9140000">
            <a:off x="817888" y="1705213"/>
            <a:ext cx="5648623" cy="1204306"/>
          </a:xfrm>
        </p:spPr>
        <p:txBody>
          <a:bodyPr/>
          <a:lstStyle/>
          <a:p>
            <a:r>
              <a:rPr lang="hr-HR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Valentinovo</a:t>
            </a:r>
            <a:endParaRPr lang="hr-HR" sz="5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09733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8473" y="1245524"/>
            <a:ext cx="6174649" cy="3579849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vi-VN" dirty="0" smtClean="0"/>
              <a:t>Blagdan </a:t>
            </a:r>
            <a:r>
              <a:rPr lang="vi-VN" dirty="0"/>
              <a:t>sv. Valentina je od davnina obilježavan na dan 14. veljače, tj. dan prije poganskog rimskog blagdana bogova Pana, Fauna i Luperka - tj. poganskog blagdana plodnosti. Povezanost sv. Valentina uz pitanja ljubavi potječe iz legende o braku mlade kršćanske s rimskim legionarom, koji je iz ljubavi prema njoj također postao kršćaninom. Tijekom priprava za brak oboje su na smrt oboljeli, a svetac je njihov brak blagoslovio dok su njih dvoje umirali u samrtnom zagrljaju na bračnoj postelji</a:t>
            </a:r>
            <a:r>
              <a:rPr lang="vi-VN" dirty="0" smtClean="0"/>
              <a:t>.</a:t>
            </a:r>
            <a:endParaRPr lang="vi-VN" dirty="0"/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376264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5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3754766" cy="3712464"/>
          </a:xfrm>
        </p:spPr>
        <p:txBody>
          <a:bodyPr>
            <a:noAutofit/>
          </a:bodyPr>
          <a:lstStyle/>
          <a:p>
            <a:r>
              <a:rPr lang="hr-HR" sz="1400" dirty="0"/>
              <a:t>Najstariju čestitku za Valentinovo napisao je francuski vojvoda Karlo </a:t>
            </a:r>
            <a:r>
              <a:rPr lang="hr-HR" sz="1400" dirty="0" err="1"/>
              <a:t>Orleanski</a:t>
            </a:r>
            <a:r>
              <a:rPr lang="hr-HR" sz="1400" dirty="0"/>
              <a:t>. </a:t>
            </a:r>
            <a:r>
              <a:rPr lang="hr-HR" sz="1400" dirty="0" err="1"/>
              <a:t>Namjenio</a:t>
            </a:r>
            <a:r>
              <a:rPr lang="hr-HR" sz="1400" dirty="0"/>
              <a:t> ju je svojoj supruzi dok je bio u zatočeništvu u Engleskoj. Simbol je Valentinova i </a:t>
            </a:r>
            <a:r>
              <a:rPr lang="hr-HR" sz="1400" dirty="0" err="1"/>
              <a:t>Kupid</a:t>
            </a:r>
            <a:r>
              <a:rPr lang="hr-HR" sz="1400" dirty="0"/>
              <a:t>, starorimski bog ljubavi. Često se prikazuje kako drži luk i strijelu jer se vjeruje da se onaj koga on pogodi svojom čarobnom strelicom odmah zaljubi. Svake se godine za Valentinovo pošalje oko milijardu čestitaka, a nešto više pošalje se jedino za Božić. </a:t>
            </a:r>
            <a:endParaRPr lang="hr-HR" sz="1400" dirty="0" smtClean="0"/>
          </a:p>
          <a:p>
            <a:r>
              <a:rPr lang="hr-HR" sz="1400" dirty="0" smtClean="0"/>
              <a:t>Valentinovo </a:t>
            </a:r>
            <a:r>
              <a:rPr lang="hr-HR" sz="1400" dirty="0"/>
              <a:t>je, uz Majčin dan, dan i kada se kupuje najviše cvijeća. Svake godine djevojke i žene širom svijeta na Valentinovo zajedno dobiju oko 50 milijuna ruža. U Veronu, rodni grad Romea i Julije, svake godine pristigne oko tisuću ljubavnih pisama za Juliju. U Americi, zanimljivo, čak 15 posto čestitaka za Valentinovo djevojke pošalju same sebi.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20940" cy="548640"/>
          </a:xfr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Čestitke  za 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Valentinovo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26" y="1052736"/>
            <a:ext cx="409873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1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20940" cy="548640"/>
          </a:xfr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ROMEO i </a:t>
            </a:r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julija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340768"/>
            <a:ext cx="4896544" cy="357984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Romeo i Julija je tragedija </a:t>
            </a:r>
            <a:r>
              <a:rPr lang="hr-HR" dirty="0" err="1"/>
              <a:t>Williama</a:t>
            </a:r>
            <a:r>
              <a:rPr lang="hr-HR" dirty="0"/>
              <a:t> Shakespearea napisana 1595. godine na početku njegove karijere kao dramskog pisca, a smatra se najvećom ljubavnom pričom svih vremena. </a:t>
            </a:r>
            <a:endParaRPr lang="hr-HR" dirty="0" smtClean="0"/>
          </a:p>
          <a:p>
            <a:r>
              <a:rPr lang="hr-HR" dirty="0" smtClean="0"/>
              <a:t>Ova </a:t>
            </a:r>
            <a:r>
              <a:rPr lang="hr-HR" dirty="0"/>
              <a:t>predstava je bila toliko popularna u svoje vrijeme, te je bila objavljena dva puta u toku piščevog života 1597. i 1599. godine. S obzirom na stanje štamparske tehnologije u to vrijeme, to je bila velika stvar. Shakespeare je obradio popularnu priču Arthura </a:t>
            </a:r>
            <a:r>
              <a:rPr lang="hr-HR" dirty="0" err="1"/>
              <a:t>Brookesa</a:t>
            </a:r>
            <a:r>
              <a:rPr lang="hr-HR" dirty="0"/>
              <a:t> "Tragična historija Romea i Julije" iz 1562. godine, dugačku Englesku poemu na osnovu priče koja je uzeta iz novele </a:t>
            </a:r>
            <a:r>
              <a:rPr lang="hr-HR" dirty="0" err="1"/>
              <a:t>italijanskog</a:t>
            </a:r>
            <a:r>
              <a:rPr lang="hr-HR" dirty="0"/>
              <a:t> pisca </a:t>
            </a:r>
            <a:r>
              <a:rPr lang="hr-HR" dirty="0" err="1"/>
              <a:t>Masuccioa</a:t>
            </a:r>
            <a:r>
              <a:rPr lang="hr-HR" dirty="0"/>
              <a:t> </a:t>
            </a:r>
            <a:r>
              <a:rPr lang="hr-HR" dirty="0" err="1"/>
              <a:t>Salernitanoa</a:t>
            </a:r>
            <a:r>
              <a:rPr lang="hr-HR" dirty="0"/>
              <a:t> pod nazivom "</a:t>
            </a:r>
            <a:r>
              <a:rPr lang="hr-HR" dirty="0" err="1"/>
              <a:t>Mariotto</a:t>
            </a:r>
            <a:r>
              <a:rPr lang="hr-HR" dirty="0"/>
              <a:t> i </a:t>
            </a:r>
            <a:r>
              <a:rPr lang="hr-HR" dirty="0" err="1"/>
              <a:t>Giannozza</a:t>
            </a:r>
            <a:r>
              <a:rPr lang="hr-HR" dirty="0"/>
              <a:t>" napisana 1476. godine.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5940152" y="1788978"/>
            <a:ext cx="2736304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8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7" y="1206357"/>
            <a:ext cx="3424436" cy="37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6357"/>
            <a:ext cx="3240359" cy="341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Voljeti  je  lako</a:t>
            </a:r>
            <a:endParaRPr lang="hr-H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Odrasli kažu "Ljubav je teška",</a:t>
            </a:r>
          </a:p>
          <a:p>
            <a:r>
              <a:rPr lang="hr-HR" dirty="0"/>
              <a:t>ja im kažem "To je greška!".</a:t>
            </a:r>
          </a:p>
          <a:p>
            <a:endParaRPr lang="hr-HR" dirty="0"/>
          </a:p>
          <a:p>
            <a:r>
              <a:rPr lang="hr-HR" dirty="0"/>
              <a:t>Uvijek ću misliti da nije tako,</a:t>
            </a:r>
          </a:p>
          <a:p>
            <a:r>
              <a:rPr lang="hr-HR" dirty="0"/>
              <a:t>jer ja volim vrlo lako:</a:t>
            </a:r>
          </a:p>
          <a:p>
            <a:endParaRPr lang="hr-HR" dirty="0"/>
          </a:p>
          <a:p>
            <a:r>
              <a:rPr lang="hr-HR" dirty="0"/>
              <a:t>Koku što jaje daje,</a:t>
            </a:r>
          </a:p>
          <a:p>
            <a:r>
              <a:rPr lang="hr-HR" dirty="0"/>
              <a:t>psića što glasno laje,</a:t>
            </a:r>
          </a:p>
          <a:p>
            <a:r>
              <a:rPr lang="hr-HR" dirty="0"/>
              <a:t>cvijet u travi,</a:t>
            </a:r>
          </a:p>
          <a:p>
            <a:r>
              <a:rPr lang="hr-HR" dirty="0"/>
              <a:t>zvrk na jednoj glavi,</a:t>
            </a:r>
          </a:p>
          <a:p>
            <a:r>
              <a:rPr lang="hr-HR" dirty="0"/>
              <a:t>baku sa štapom,</a:t>
            </a:r>
          </a:p>
          <a:p>
            <a:r>
              <a:rPr lang="hr-HR" dirty="0"/>
              <a:t>djeda s kapom.</a:t>
            </a:r>
          </a:p>
          <a:p>
            <a:endParaRPr lang="hr-HR" dirty="0"/>
          </a:p>
          <a:p>
            <a:r>
              <a:rPr lang="hr-HR" dirty="0"/>
              <a:t>Eto tako,</a:t>
            </a:r>
          </a:p>
          <a:p>
            <a:r>
              <a:rPr lang="hr-HR" dirty="0"/>
              <a:t>VOLJETI JE LAKO.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33360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2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  ljubavi -  </a:t>
            </a:r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pariz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20000" cy="377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0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20940" cy="548640"/>
          </a:xfr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LJUBAVNI  CITATI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3433799" y="1751048"/>
            <a:ext cx="3614039" cy="204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949856" y="1541204"/>
            <a:ext cx="2005132" cy="328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20940" cy="548640"/>
          </a:xfrm>
        </p:spPr>
        <p:txBody>
          <a:bodyPr/>
          <a:lstStyle/>
          <a:p>
            <a:r>
              <a:rPr lang="hr-H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hr-H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>
            <a:normAutofit fontScale="400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4500" dirty="0" smtClean="0"/>
              <a:t>MAGDALENA  MARTINOVIĆ  6.A</a:t>
            </a:r>
            <a:endParaRPr lang="hr-HR" sz="4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3000"/>
            <a:ext cx="5400600" cy="30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7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tovi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utov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to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</TotalTime>
  <Words>437</Words>
  <Application>Microsoft Office PowerPoint</Application>
  <PresentationFormat>Prikaz na zaslonu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Kutovi</vt:lpstr>
      <vt:lpstr>Valentinovo</vt:lpstr>
      <vt:lpstr>PovIjest</vt:lpstr>
      <vt:lpstr>Čestitke  za  Valentinovo</vt:lpstr>
      <vt:lpstr>ROMEO i julija</vt:lpstr>
      <vt:lpstr>PowerPointova prezentacija</vt:lpstr>
      <vt:lpstr>Voljeti  je  lako</vt:lpstr>
      <vt:lpstr>Grad  ljubavi -  pariz</vt:lpstr>
      <vt:lpstr>LJUBAVNI  CITATI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Valentinovo</dc:title>
  <dc:creator>Učenik</dc:creator>
  <cp:lastModifiedBy>Zbornica</cp:lastModifiedBy>
  <cp:revision>7</cp:revision>
  <dcterms:created xsi:type="dcterms:W3CDTF">2018-02-12T09:40:10Z</dcterms:created>
  <dcterms:modified xsi:type="dcterms:W3CDTF">2018-02-16T10:37:38Z</dcterms:modified>
</cp:coreProperties>
</file>