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2" r:id="rId6"/>
    <p:sldId id="265" r:id="rId7"/>
    <p:sldId id="263" r:id="rId8"/>
    <p:sldId id="264" r:id="rId9"/>
    <p:sldId id="267" r:id="rId1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A9D189-CD0D-4AE4-BE10-4980C67FC97E}" type="datetimeFigureOut">
              <a:rPr lang="sr-Latn-CS" smtClean="0"/>
              <a:pPr/>
              <a:t>5.4.2020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05AFA-4372-4A75-BB7A-80C6243F637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raste na dnu 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vodeno bilje iznad površine vode i na dnu</a:t>
            </a: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05AFA-4372-4A75-BB7A-80C6243F6378}" type="slidenum">
              <a:rPr lang="hr-HR" smtClean="0"/>
              <a:pPr/>
              <a:t>5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12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U našoj domovini postoji jedno more – </a:t>
            </a:r>
            <a:r>
              <a:rPr lang="hr-HR" sz="12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Jadransko more</a:t>
            </a:r>
            <a:r>
              <a:rPr lang="hr-HR" sz="12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05AFA-4372-4A75-BB7A-80C6243F6378}" type="slidenum">
              <a:rPr lang="hr-HR" smtClean="0"/>
              <a:pPr/>
              <a:t>8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96512-D3F7-43B6-AB18-862DB2C056F1}" type="datetimeFigureOut">
              <a:rPr lang="sr-Latn-CS" smtClean="0"/>
              <a:pPr/>
              <a:t>5.4.2020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0251-A508-40CD-853E-A61C5FAF8B3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96512-D3F7-43B6-AB18-862DB2C056F1}" type="datetimeFigureOut">
              <a:rPr lang="sr-Latn-CS" smtClean="0"/>
              <a:pPr/>
              <a:t>5.4.2020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0251-A508-40CD-853E-A61C5FAF8B3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96512-D3F7-43B6-AB18-862DB2C056F1}" type="datetimeFigureOut">
              <a:rPr lang="sr-Latn-CS" smtClean="0"/>
              <a:pPr/>
              <a:t>5.4.2020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0251-A508-40CD-853E-A61C5FAF8B3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96512-D3F7-43B6-AB18-862DB2C056F1}" type="datetimeFigureOut">
              <a:rPr lang="sr-Latn-CS" smtClean="0"/>
              <a:pPr/>
              <a:t>5.4.2020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0251-A508-40CD-853E-A61C5FAF8B3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96512-D3F7-43B6-AB18-862DB2C056F1}" type="datetimeFigureOut">
              <a:rPr lang="sr-Latn-CS" smtClean="0"/>
              <a:pPr/>
              <a:t>5.4.2020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0251-A508-40CD-853E-A61C5FAF8B3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96512-D3F7-43B6-AB18-862DB2C056F1}" type="datetimeFigureOut">
              <a:rPr lang="sr-Latn-CS" smtClean="0"/>
              <a:pPr/>
              <a:t>5.4.2020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0251-A508-40CD-853E-A61C5FAF8B3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96512-D3F7-43B6-AB18-862DB2C056F1}" type="datetimeFigureOut">
              <a:rPr lang="sr-Latn-CS" smtClean="0"/>
              <a:pPr/>
              <a:t>5.4.2020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0251-A508-40CD-853E-A61C5FAF8B3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96512-D3F7-43B6-AB18-862DB2C056F1}" type="datetimeFigureOut">
              <a:rPr lang="sr-Latn-CS" smtClean="0"/>
              <a:pPr/>
              <a:t>5.4.2020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0251-A508-40CD-853E-A61C5FAF8B3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96512-D3F7-43B6-AB18-862DB2C056F1}" type="datetimeFigureOut">
              <a:rPr lang="sr-Latn-CS" smtClean="0"/>
              <a:pPr/>
              <a:t>5.4.2020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0251-A508-40CD-853E-A61C5FAF8B3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96512-D3F7-43B6-AB18-862DB2C056F1}" type="datetimeFigureOut">
              <a:rPr lang="sr-Latn-CS" smtClean="0"/>
              <a:pPr/>
              <a:t>5.4.2020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0251-A508-40CD-853E-A61C5FAF8B3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s odsječenim zaobljenim jednim kut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 trokut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96512-D3F7-43B6-AB18-862DB2C056F1}" type="datetimeFigureOut">
              <a:rPr lang="sr-Latn-CS" smtClean="0"/>
              <a:pPr/>
              <a:t>5.4.2020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4C90251-A508-40CD-853E-A61C5FAF8B3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10" name="Prostoručno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Prostoručno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učno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7A96512-D3F7-43B6-AB18-862DB2C056F1}" type="datetimeFigureOut">
              <a:rPr lang="sr-Latn-CS" smtClean="0"/>
              <a:pPr/>
              <a:t>5.4.2020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4C90251-A508-40CD-853E-A61C5FAF8B30}" type="slidenum">
              <a:rPr lang="hr-HR" smtClean="0"/>
              <a:pPr/>
              <a:t>‹#›</a:t>
            </a:fld>
            <a:endParaRPr lang="hr-HR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Prostoručno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Prostoručno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wWLnGgOKfs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27158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hr-HR" dirty="0" smtClean="0"/>
              <a:t>VODE STAJAĆICE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929322" y="3228536"/>
            <a:ext cx="2458774" cy="55765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>
                <a:solidFill>
                  <a:schemeClr val="accent1"/>
                </a:solidFill>
              </a:rPr>
              <a:t>TREĆI RAZRED</a:t>
            </a:r>
            <a:endParaRPr lang="hr-HR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7859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hr-HR" sz="3100" dirty="0" smtClean="0"/>
              <a:t/>
            </a:r>
            <a:br>
              <a:rPr lang="hr-HR" sz="3100" dirty="0" smtClean="0"/>
            </a:br>
            <a:r>
              <a:rPr lang="hr-HR" sz="3100" dirty="0" smtClean="0"/>
              <a:t/>
            </a:r>
            <a:br>
              <a:rPr lang="hr-HR" sz="3100" dirty="0" smtClean="0"/>
            </a:br>
            <a:r>
              <a:rPr lang="hr-HR" sz="3100" dirty="0" smtClean="0"/>
              <a:t/>
            </a:r>
            <a:br>
              <a:rPr lang="hr-HR" sz="3100" dirty="0" smtClean="0"/>
            </a:br>
            <a:r>
              <a:rPr lang="hr-HR" sz="3100" dirty="0" smtClean="0"/>
              <a:t/>
            </a:r>
            <a:br>
              <a:rPr lang="hr-HR" sz="3100" dirty="0" smtClean="0"/>
            </a:br>
            <a:r>
              <a:rPr lang="hr-HR" sz="3100" dirty="0" smtClean="0"/>
              <a:t/>
            </a:r>
            <a:br>
              <a:rPr lang="hr-HR" sz="3100" dirty="0" smtClean="0"/>
            </a:br>
            <a:r>
              <a:rPr lang="hr-HR" sz="3100" dirty="0" smtClean="0"/>
              <a:t>      </a:t>
            </a:r>
            <a:r>
              <a:rPr lang="hr-HR" sz="3100" b="1" dirty="0" smtClean="0"/>
              <a:t>VODE STAJAĆICE - </a:t>
            </a:r>
            <a:r>
              <a:rPr lang="hr-HR" sz="3100" dirty="0" smtClean="0"/>
              <a:t>Udubine na površini kopna ispunjene vodom nazivamo stajaćicama.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2357430"/>
            <a:ext cx="4038600" cy="399749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hr-HR" dirty="0" smtClean="0"/>
              <a:t>    </a:t>
            </a:r>
          </a:p>
          <a:p>
            <a:r>
              <a:rPr lang="hr-HR" dirty="0" smtClean="0"/>
              <a:t>ne kreću se</a:t>
            </a:r>
          </a:p>
          <a:p>
            <a:r>
              <a:rPr lang="hr-HR" dirty="0" smtClean="0"/>
              <a:t>stalno  su na istom mjestu</a:t>
            </a:r>
          </a:p>
          <a:p>
            <a:r>
              <a:rPr lang="hr-HR" dirty="0" smtClean="0"/>
              <a:t>lokve</a:t>
            </a:r>
          </a:p>
          <a:p>
            <a:r>
              <a:rPr lang="hr-HR" dirty="0" smtClean="0"/>
              <a:t>bare</a:t>
            </a:r>
          </a:p>
          <a:p>
            <a:r>
              <a:rPr lang="hr-HR" dirty="0" smtClean="0"/>
              <a:t>močvare</a:t>
            </a:r>
          </a:p>
          <a:p>
            <a:r>
              <a:rPr lang="hr-HR" dirty="0" smtClean="0"/>
              <a:t>jezera</a:t>
            </a:r>
            <a:endParaRPr lang="hr-HR" dirty="0"/>
          </a:p>
        </p:txBody>
      </p:sp>
      <p:pic>
        <p:nvPicPr>
          <p:cNvPr id="5" name="Rezervirano mjesto sadržaja 3" descr="LOKVE 2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86314" y="2681982"/>
            <a:ext cx="3602782" cy="2624391"/>
          </a:xfrm>
          <a:ln>
            <a:solidFill>
              <a:schemeClr val="tx2"/>
            </a:solidFill>
          </a:ln>
        </p:spPr>
      </p:pic>
      <p:sp>
        <p:nvSpPr>
          <p:cNvPr id="6" name="Pravokutnik 5"/>
          <p:cNvSpPr/>
          <p:nvPr/>
        </p:nvSpPr>
        <p:spPr>
          <a:xfrm>
            <a:off x="6357950" y="5072074"/>
            <a:ext cx="2500330" cy="6429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Lokva na otoku Braču.</a:t>
            </a:r>
            <a:endParaRPr lang="hr-HR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hr-HR" b="1" dirty="0" smtClean="0"/>
              <a:t>LOKVA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500034" y="1785926"/>
            <a:ext cx="40386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najmanja stajaćica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jako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plitka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slatka voda 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presušuje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tijekom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godine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r>
              <a:rPr lang="hr-HR" dirty="0" smtClean="0"/>
              <a:t>Promislite zašto lokve  mogu presušiti tijekom godine?</a:t>
            </a:r>
            <a:endParaRPr lang="hr-HR" dirty="0"/>
          </a:p>
        </p:txBody>
      </p:sp>
      <p:pic>
        <p:nvPicPr>
          <p:cNvPr id="5" name="Picture 18" descr="Plitac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4795058" y="2732968"/>
            <a:ext cx="3744884" cy="2809702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hr-HR" b="1" dirty="0" smtClean="0"/>
              <a:t>BARA</a:t>
            </a:r>
            <a:endParaRPr lang="hr-HR" b="1" dirty="0"/>
          </a:p>
        </p:txBody>
      </p:sp>
      <p:pic>
        <p:nvPicPr>
          <p:cNvPr id="5" name="Rezervirano mjesto sadržaja 4" descr="copy-of-bara-u-zivikama-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623344"/>
            <a:ext cx="4038600" cy="3028950"/>
          </a:xfrm>
          <a:ln>
            <a:solidFill>
              <a:srgbClr val="00B0F0"/>
            </a:solidFill>
          </a:ln>
        </p:spPr>
      </p:pic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714876" y="2071678"/>
            <a:ext cx="4038600" cy="443484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hr-HR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veća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od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lokve. 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dno  je obraslo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vodenim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biljem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slatka voda 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može presušiti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001056" cy="107157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MOČVARA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00034" y="1785926"/>
            <a:ext cx="40386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veća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od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bare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slatka voda 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vodeno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bilje </a:t>
            </a:r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ne presušuje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dom su za mnoge životinje i biljke</a:t>
            </a:r>
          </a:p>
          <a:p>
            <a:endParaRPr lang="hr-HR" dirty="0"/>
          </a:p>
        </p:txBody>
      </p:sp>
      <p:pic>
        <p:nvPicPr>
          <p:cNvPr id="6" name="Slika 5" descr="wetland-scenic-680x54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2285992"/>
            <a:ext cx="3786214" cy="3028971"/>
          </a:xfrm>
          <a:prstGeom prst="rect">
            <a:avLst/>
          </a:prstGeom>
          <a:ln>
            <a:solidFill>
              <a:srgbClr val="00B0F0"/>
            </a:solidFill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MOČVARA   PANTAN</a:t>
            </a:r>
            <a:endParaRPr lang="hr-HR" dirty="0"/>
          </a:p>
        </p:txBody>
      </p:sp>
      <p:pic>
        <p:nvPicPr>
          <p:cNvPr id="5" name="Rezervirano mjesto sadržaja 4" descr="pantan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81708" y="2500306"/>
            <a:ext cx="3833102" cy="2879284"/>
          </a:xfrm>
          <a:ln>
            <a:solidFill>
              <a:srgbClr val="00B0F0"/>
            </a:solidFill>
          </a:ln>
        </p:spPr>
      </p:pic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hr-HR" dirty="0" smtClean="0"/>
          </a:p>
          <a:p>
            <a:r>
              <a:rPr lang="hr-HR" dirty="0" smtClean="0"/>
              <a:t>mala </a:t>
            </a:r>
            <a:r>
              <a:rPr lang="hr-HR" dirty="0"/>
              <a:t>močvara uz more </a:t>
            </a:r>
            <a:endParaRPr lang="hr-HR" dirty="0" smtClean="0"/>
          </a:p>
          <a:p>
            <a:r>
              <a:rPr lang="hr-HR" dirty="0" smtClean="0"/>
              <a:t>smještena  nedaleko Trogira</a:t>
            </a:r>
            <a:r>
              <a:rPr lang="hr-HR" dirty="0"/>
              <a:t> </a:t>
            </a:r>
            <a:endParaRPr lang="hr-HR" dirty="0" smtClean="0"/>
          </a:p>
          <a:p>
            <a:r>
              <a:rPr lang="hr-HR" dirty="0" smtClean="0"/>
              <a:t>miješa se slana i slatka voda ( bočata voda)</a:t>
            </a:r>
          </a:p>
          <a:p>
            <a:r>
              <a:rPr lang="hr-HR" dirty="0" smtClean="0"/>
              <a:t>oko 200 </a:t>
            </a:r>
            <a:r>
              <a:rPr lang="hr-HR" dirty="0"/>
              <a:t>vrsta močvarnih ptica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JEZERO</a:t>
            </a:r>
            <a:endParaRPr lang="hr-HR" dirty="0"/>
          </a:p>
        </p:txBody>
      </p:sp>
      <p:pic>
        <p:nvPicPr>
          <p:cNvPr id="5" name="Rezervirano mjesto sadržaja 4" descr="jezero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623344"/>
            <a:ext cx="4038600" cy="3028950"/>
          </a:xfrm>
          <a:ln>
            <a:solidFill>
              <a:srgbClr val="00B0F0"/>
            </a:solidFill>
          </a:ln>
        </p:spPr>
      </p:pic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najveća slatkovodna voda stajaćica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Vransko jezero na otoku </a:t>
            </a:r>
          </a:p>
          <a:p>
            <a:pPr>
              <a:buNone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   Cresu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000" dirty="0" smtClean="0">
                <a:hlinkClick r:id="rId3"/>
              </a:rPr>
              <a:t>https://www.youtube.com/watch?v=CwWLnGgOKfs</a:t>
            </a:r>
            <a:endParaRPr lang="hr-HR" sz="20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hr-HR" b="1" dirty="0" smtClean="0"/>
              <a:t>MORE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r-HR" dirty="0" smtClean="0"/>
              <a:t>voda stajaćica</a:t>
            </a:r>
          </a:p>
          <a:p>
            <a:r>
              <a:rPr lang="hr-HR" dirty="0" smtClean="0"/>
              <a:t>po dubini i površini najveća</a:t>
            </a:r>
          </a:p>
          <a:p>
            <a:r>
              <a:rPr lang="hr-HR" dirty="0" smtClean="0"/>
              <a:t>slana voda</a:t>
            </a:r>
          </a:p>
          <a:p>
            <a:r>
              <a:rPr lang="hr-HR" dirty="0" smtClean="0"/>
              <a:t>bogatstvo biljnog i životinjskog svijeta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Jadransko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r-HR" dirty="0" smtClean="0"/>
          </a:p>
          <a:p>
            <a:r>
              <a:rPr lang="hr-HR" dirty="0" smtClean="0"/>
              <a:t>oceani – najveća mora</a:t>
            </a:r>
            <a:endParaRPr lang="hr-HR" dirty="0"/>
          </a:p>
        </p:txBody>
      </p:sp>
      <p:pic>
        <p:nvPicPr>
          <p:cNvPr id="5" name="Picture 7" descr="jadransko more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652011" y="2714620"/>
            <a:ext cx="4172903" cy="2219629"/>
          </a:xfrm>
          <a:noFill/>
          <a:ln>
            <a:solidFill>
              <a:schemeClr val="tx2"/>
            </a:solidFill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DOMAĆI RAD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2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r-HR" sz="2400" dirty="0" smtClean="0"/>
              <a:t>Prouči sadržaje u udžbeniku (</a:t>
            </a:r>
            <a:r>
              <a:rPr lang="hr-HR" sz="2400" smtClean="0"/>
              <a:t>str.42</a:t>
            </a:r>
            <a:r>
              <a:rPr lang="hr-HR" sz="2400" smtClean="0"/>
              <a:t>). Riješi </a:t>
            </a:r>
            <a:r>
              <a:rPr lang="hr-HR" sz="2400" dirty="0" smtClean="0"/>
              <a:t>radnu bilježnicu str.18.</a:t>
            </a:r>
            <a:endParaRPr lang="hr-HR" sz="2400" dirty="0"/>
          </a:p>
        </p:txBody>
      </p:sp>
      <p:sp>
        <p:nvSpPr>
          <p:cNvPr id="4" name="Rezervirano mjesto slike 3"/>
          <p:cNvSpPr>
            <a:spLocks noGrp="1"/>
          </p:cNvSpPr>
          <p:nvPr>
            <p:ph type="pic" idx="1"/>
          </p:nvPr>
        </p:nvSpPr>
        <p:spPr/>
      </p:sp>
    </p:spTree>
  </p:cSld>
  <p:clrMapOvr>
    <a:masterClrMapping/>
  </p:clrMapOvr>
  <p:transition spd="med"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jek">
  <a:themeElements>
    <a:clrScheme name="Tije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ije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je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162</TotalTime>
  <Words>154</Words>
  <Application>Microsoft Office PowerPoint</Application>
  <PresentationFormat>Prikaz na zaslonu (4:3)</PresentationFormat>
  <Paragraphs>57</Paragraphs>
  <Slides>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Tijek</vt:lpstr>
      <vt:lpstr>VODE STAJAĆICE</vt:lpstr>
      <vt:lpstr>           VODE STAJAĆICE - Udubine na površini kopna ispunjene vodom nazivamo stajaćicama. </vt:lpstr>
      <vt:lpstr>LOKVA</vt:lpstr>
      <vt:lpstr>BARA</vt:lpstr>
      <vt:lpstr>MOČVARA</vt:lpstr>
      <vt:lpstr>MOČVARA   PANTAN</vt:lpstr>
      <vt:lpstr>JEZERO</vt:lpstr>
      <vt:lpstr>MORE</vt:lpstr>
      <vt:lpstr>DOMAĆI RAD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VODE STAJAĆICE</dc:title>
  <dc:creator>Alda</dc:creator>
  <cp:lastModifiedBy>Alda</cp:lastModifiedBy>
  <cp:revision>19</cp:revision>
  <dcterms:created xsi:type="dcterms:W3CDTF">2020-04-03T19:23:59Z</dcterms:created>
  <dcterms:modified xsi:type="dcterms:W3CDTF">2020-04-05T21:14:02Z</dcterms:modified>
</cp:coreProperties>
</file>