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0A3A-F193-4C6C-95AF-B331A78AA399}" type="datetimeFigureOut">
              <a:rPr lang="sr-Latn-CS" smtClean="0"/>
              <a:pPr/>
              <a:t>30.10.2013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E7BB9-8530-4420-A714-41E929D5B7B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00197"/>
          </a:xfrm>
        </p:spPr>
        <p:txBody>
          <a:bodyPr/>
          <a:lstStyle/>
          <a:p>
            <a:r>
              <a:rPr lang="hr-HR" dirty="0" smtClean="0"/>
              <a:t>O VILAMA SVE NAJBOLJE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7215238" cy="400052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e7b80e08e3t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029701"/>
            <a:ext cx="3286148" cy="41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I taj mali </a:t>
            </a:r>
            <a:r>
              <a:rPr lang="hr-HR" sz="2000" dirty="0" err="1" smtClean="0"/>
              <a:t>osta</a:t>
            </a:r>
            <a:r>
              <a:rPr lang="hr-HR" sz="2000" dirty="0" smtClean="0"/>
              <a:t> bez vida, a onaj prvi uvijek dobivao kruha. Bio je već mladić, kad ga pohvali vila:“Znaj, ti si nama drag jer vidiš, a ne vidiš! A onaj drugi sad ne vidi, jer vidi što vidi!“</a:t>
            </a:r>
            <a:endParaRPr lang="hr-HR" sz="2000" dirty="0"/>
          </a:p>
        </p:txBody>
      </p:sp>
      <p:pic>
        <p:nvPicPr>
          <p:cNvPr id="8" name="Rezervirano mjesto slike 7" descr="SLAP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/>
      </p:pic>
      <p:pic>
        <p:nvPicPr>
          <p:cNvPr id="9" name="Slika 8" descr="AL4J352CAN7WY1HCAKK925QCA2TKQQECA45ZQTDCAK6XXOKCA93A06BCANE5G5RCA3U0HG0CA15R4RECAC0EN2KCAF5UEJDCA86HY76CAWEON6RCA02LRSYCAY2YRJUCAOO9HCHCAUJPNPDCAE9H5JSCAN48I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857364"/>
            <a:ext cx="933450" cy="1885950"/>
          </a:xfrm>
          <a:prstGeom prst="rect">
            <a:avLst/>
          </a:prstGeom>
        </p:spPr>
      </p:pic>
      <p:pic>
        <p:nvPicPr>
          <p:cNvPr id="11" name="Slika 10" descr="untitled X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643050"/>
            <a:ext cx="1844185" cy="235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like 4" descr="sutjeska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4" b="44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314440"/>
          </a:xfrm>
        </p:spPr>
        <p:txBody>
          <a:bodyPr>
            <a:normAutofit/>
          </a:bodyPr>
          <a:lstStyle/>
          <a:p>
            <a:r>
              <a:rPr lang="hr-HR" sz="2400" dirty="0"/>
              <a:t>Oduvijek ljudi u gori osjetili miris svježeg kruha. No znali da ih to vile mame.</a:t>
            </a:r>
          </a:p>
        </p:txBody>
      </p:sp>
      <p:pic>
        <p:nvPicPr>
          <p:cNvPr id="6" name="Slika 5" descr="F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000240"/>
            <a:ext cx="1543976" cy="166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Rezervirano mjesto slike 4" descr="PASTI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2" r="109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Jednom gladan jedan pastirčić ne uspije odoljeti.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 descr="300PX-~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Stao na ulaz u špilju, pa gleda vilu</a:t>
            </a:r>
            <a:r>
              <a:rPr lang="hr-HR" sz="2400" dirty="0" smtClean="0"/>
              <a:t>.</a:t>
            </a:r>
            <a:r>
              <a:rPr lang="hr-HR" sz="2400" dirty="0"/>
              <a:t> Vidi – lijepa je, ali spazi njena konjska kopita. </a:t>
            </a:r>
            <a:r>
              <a:rPr lang="hr-HR" sz="2400" dirty="0" smtClean="0"/>
              <a:t>No digne on pogled, pa je gleda samo u zlatne kose.</a:t>
            </a:r>
            <a:endParaRPr lang="hr-HR" sz="2400" dirty="0"/>
          </a:p>
        </p:txBody>
      </p:sp>
      <p:pic>
        <p:nvPicPr>
          <p:cNvPr id="6" name="Slika 5" descr="AL4J352CAN7WY1HCAKK925QCA2TKQQECA45ZQTDCAK6XXOKCA93A06BCANE5G5RCA3U0HG0CA15R4RECAC0EN2KCAF5UEJDCA86HY76CAWEON6RCA02LRSYCAY2YRJUCAOO9HCHCAUJPNPDCAE9H5JSCAN48I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214554"/>
            <a:ext cx="1252543" cy="2530648"/>
          </a:xfrm>
          <a:prstGeom prst="rect">
            <a:avLst/>
          </a:prstGeom>
        </p:spPr>
      </p:pic>
      <p:pic>
        <p:nvPicPr>
          <p:cNvPr id="8" name="Slika 7" descr="untitled 7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00174"/>
            <a:ext cx="181692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 descr="0001009494_m_0_fqbiq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5" b="265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31444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 vila ga upita je li gladan, što on potvrdi. I vila mu dade toploga kruha. On se zasiti, a vila ga pozove da opet dođe.</a:t>
            </a:r>
            <a:endParaRPr lang="hr-HR" sz="2400" dirty="0"/>
          </a:p>
        </p:txBody>
      </p:sp>
      <p:pic>
        <p:nvPicPr>
          <p:cNvPr id="6" name="Slika 5" descr="AL4J352CAN7WY1HCAKK925QCA2TKQQECA45ZQTDCAK6XXOKCA93A06BCANE5G5RCA3U0HG0CA15R4RECAC0EN2KCAF5UEJDCA86HY76CAWEON6RCA02LRSYCAY2YRJUCAOO9HCHCAUJPNPDCAE9H5JSCAN48I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428736"/>
            <a:ext cx="933450" cy="1885950"/>
          </a:xfrm>
          <a:prstGeom prst="rect">
            <a:avLst/>
          </a:prstGeom>
        </p:spPr>
      </p:pic>
      <p:pic>
        <p:nvPicPr>
          <p:cNvPr id="8" name="Slika 7" descr="bread-clip-art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500306"/>
            <a:ext cx="1162489" cy="530870"/>
          </a:xfrm>
          <a:prstGeom prst="rect">
            <a:avLst/>
          </a:prstGeom>
        </p:spPr>
      </p:pic>
      <p:pic>
        <p:nvPicPr>
          <p:cNvPr id="9" name="Slika 8" descr="e0b1ec4a82_58490859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928802"/>
            <a:ext cx="1968814" cy="274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857760"/>
            <a:ext cx="5486400" cy="1500198"/>
          </a:xfrm>
        </p:spPr>
        <p:txBody>
          <a:bodyPr>
            <a:noAutofit/>
          </a:bodyPr>
          <a:lstStyle/>
          <a:p>
            <a:r>
              <a:rPr lang="hr-HR" sz="2400" dirty="0" smtClean="0"/>
              <a:t>Kasnije, on se pohvali ostalim pastirčićima: „Ma, znate li vi da su gore vile, i toplog su mi kruha dale! Gore, ispod samog orlovog gnijezda.“</a:t>
            </a:r>
            <a:endParaRPr lang="hr-H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351" b="53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 descr="0001009494_m_0_fqbiq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37" b="4237"/>
          <a:stretch>
            <a:fillRect/>
          </a:stretch>
        </p:blipFill>
        <p:spPr>
          <a:xfrm>
            <a:off x="1785938" y="571500"/>
            <a:ext cx="5486400" cy="378618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572008"/>
            <a:ext cx="5486400" cy="1643074"/>
          </a:xfrm>
        </p:spPr>
        <p:txBody>
          <a:bodyPr>
            <a:noAutofit/>
          </a:bodyPr>
          <a:lstStyle/>
          <a:p>
            <a:r>
              <a:rPr lang="hr-HR" sz="2000" dirty="0" smtClean="0"/>
              <a:t>Dopalo se to drugom dječaku, pa krene k vilama. Došao pred špilju, pa gleda lijepu vilu. No, ugleda joj kopita, pa se sakrije za hrpicu kamenja. Sve u strahu šapće:“Joj, kako je nagrđuju kopita od konja!“</a:t>
            </a:r>
            <a:endParaRPr lang="hr-HR" sz="2000" dirty="0"/>
          </a:p>
        </p:txBody>
      </p:sp>
      <p:pic>
        <p:nvPicPr>
          <p:cNvPr id="6" name="Slika 5" descr="3820811-peasant-costume-with-clipping-p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214422"/>
            <a:ext cx="809625" cy="1600200"/>
          </a:xfrm>
          <a:prstGeom prst="rect">
            <a:avLst/>
          </a:prstGeom>
        </p:spPr>
      </p:pic>
      <p:pic>
        <p:nvPicPr>
          <p:cNvPr id="7" name="Slika 6" descr="untitled 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643050"/>
            <a:ext cx="1857374" cy="2671081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000240"/>
            <a:ext cx="1123950" cy="8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like 6" descr="rbladyasunicor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589" b="21589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 vila čula šapat. Dohvatila iglu, razjareno doletjela, pa malog ubola u oko. Vrisnuo mali, pa pobjegao ostalima. </a:t>
            </a:r>
            <a:endParaRPr lang="hr-HR" sz="2400" dirty="0"/>
          </a:p>
        </p:txBody>
      </p:sp>
      <p:pic>
        <p:nvPicPr>
          <p:cNvPr id="9" name="Slika 8" descr="pastir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5" y="2714620"/>
            <a:ext cx="1643373" cy="200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like 5" descr="untitled C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562" b="4562"/>
          <a:stretch>
            <a:fillRect/>
          </a:stretch>
        </p:blipFill>
        <p:spPr>
          <a:xfrm>
            <a:off x="1792288" y="612775"/>
            <a:ext cx="5486400" cy="374491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29132"/>
            <a:ext cx="5486400" cy="1743068"/>
          </a:xfrm>
        </p:spPr>
        <p:txBody>
          <a:bodyPr>
            <a:noAutofit/>
          </a:bodyPr>
          <a:lstStyle/>
          <a:p>
            <a:r>
              <a:rPr lang="hr-HR" sz="2000" dirty="0" smtClean="0"/>
              <a:t>Onaj koji je prvi bio kod vila ga upita što mu se dogodilo, a kad je čuo reče mu:“A što si im u noge gledao! Zašto ih nisi gledao gore. I ne rekao kakve su im noge, nego ih pohvalio kako su lijepe gore! Dale bi ti kruha, i ne bi ostao bez oka!“ </a:t>
            </a:r>
            <a:endParaRPr lang="hr-HR" sz="2000" dirty="0"/>
          </a:p>
        </p:txBody>
      </p:sp>
      <p:pic>
        <p:nvPicPr>
          <p:cNvPr id="7" name="Slika 6" descr="3820811-peasant-costume-with-clipping-p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867449"/>
            <a:ext cx="1238253" cy="2447371"/>
          </a:xfrm>
          <a:prstGeom prst="rect">
            <a:avLst/>
          </a:prstGeom>
        </p:spPr>
      </p:pic>
      <p:pic>
        <p:nvPicPr>
          <p:cNvPr id="8" name="Slika 7" descr="AL4J352CAN7WY1HCAKK925QCA2TKQQECA45ZQTDCAK6XXOKCA93A06BCANE5G5RCA3U0HG0CA15R4RECAC0EN2KCAF5UEJDCA86HY76CAWEON6RCA02LRSYCAY2YRJUCAOO9HCHCAUJPNPDCAE9H5JSCAN48I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789703"/>
            <a:ext cx="1214446" cy="245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310</Words>
  <Application>Microsoft Office PowerPoint</Application>
  <PresentationFormat>Prikaz na zaslonu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O VILAMA SVE NAJBOLJE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Splitska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VILAMA SVE NAJBOLJE</dc:title>
  <dc:creator>Ines</dc:creator>
  <cp:lastModifiedBy>Ines</cp:lastModifiedBy>
  <cp:revision>13</cp:revision>
  <dcterms:created xsi:type="dcterms:W3CDTF">2013-10-30T06:51:22Z</dcterms:created>
  <dcterms:modified xsi:type="dcterms:W3CDTF">2013-10-30T08:54:56Z</dcterms:modified>
</cp:coreProperties>
</file>