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8" r:id="rId3"/>
    <p:sldId id="264" r:id="rId4"/>
    <p:sldId id="262" r:id="rId5"/>
    <p:sldId id="266" r:id="rId6"/>
    <p:sldId id="259" r:id="rId7"/>
    <p:sldId id="268" r:id="rId8"/>
    <p:sldId id="267" r:id="rId9"/>
    <p:sldId id="269" r:id="rId10"/>
    <p:sldId id="27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29" autoAdjust="0"/>
    <p:restoredTop sz="68664" autoAdjust="0"/>
  </p:normalViewPr>
  <p:slideViewPr>
    <p:cSldViewPr snapToGrid="0">
      <p:cViewPr varScale="1">
        <p:scale>
          <a:sx n="45" d="100"/>
          <a:sy n="45" d="100"/>
        </p:scale>
        <p:origin x="-11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Prikupiti</a:t>
            </a:r>
            <a:r>
              <a:rPr lang="hr-HR" baseline="0" dirty="0" smtClean="0"/>
              <a:t> od učenika informacije koje znaju o koronavirusu kao i izvore tih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743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Učenici</a:t>
            </a:r>
            <a:r>
              <a:rPr lang="hr-HR" baseline="0" dirty="0" smtClean="0"/>
              <a:t> nabrajaju što znaju o koronavirusu te izvore informacija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3667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Upoznati učenike s relevantnim i provjerenim</a:t>
            </a:r>
            <a:r>
              <a:rPr lang="hr-HR" baseline="0" dirty="0" smtClean="0"/>
              <a:t> informacijama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244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Usporediti ono što znam s provjerenim i relevantnim podacima o određenom fenomenu.</a:t>
            </a:r>
          </a:p>
          <a:p>
            <a:r>
              <a:rPr lang="hr-HR" dirty="0" smtClean="0"/>
              <a:t>Aktivnost:</a:t>
            </a:r>
            <a:r>
              <a:rPr lang="hr-HR" baseline="0" dirty="0" smtClean="0"/>
              <a:t> Neka učenici usporede informacije koje znaju s informacijama koje su prikazane u videu. Koje su od njih istinite, a koje nisu. Potaknite raspravu o važnosti informiranja iz relevantnih, provjerenih i vjerodostojnih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5666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 istaknuti</a:t>
            </a:r>
            <a:r>
              <a:rPr lang="hr-HR" baseline="0" dirty="0" smtClean="0"/>
              <a:t> važnost pravilnog i čestog pranja ruku.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1465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</a:t>
            </a:r>
            <a:r>
              <a:rPr lang="hr-HR" baseline="0" dirty="0" smtClean="0"/>
              <a:t>: ukazati na važnost pravilne higijene kašljanja i kihanja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6476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Cilj:</a:t>
            </a:r>
            <a:r>
              <a:rPr lang="hr-HR" baseline="0" dirty="0" smtClean="0"/>
              <a:t> naglasiti važnost držanja održavanja udaljenosti pri društvenim kontaktima u svrhu sprečavanja širenja virusa.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18804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Cilj:</a:t>
            </a:r>
            <a:r>
              <a:rPr lang="hr-HR" baseline="0" dirty="0" smtClean="0"/>
              <a:t> naglasiti važnost držanja održavanja udaljenosti pri društvenim kontaktima u svrhu sprečavanja širenja virusa.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303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ravokutnik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ravokutnik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ravokutnik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43EA6-250B-4BB9-AE08-6C835BC649D4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F2440F-B43C-4218-8725-C33D95DED0B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OV1aBVYKG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SAT RAZREDNIKA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Koronavirus</a:t>
            </a:r>
            <a:endParaRPr lang="en-GB" b="1" dirty="0"/>
          </a:p>
        </p:txBody>
      </p:sp>
      <p:pic>
        <p:nvPicPr>
          <p:cNvPr id="4" name="Slika 3" descr="Preparedness-Coronavirus-for-Kids-980x5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10" y="3032195"/>
            <a:ext cx="5936069" cy="3149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63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4231758" y="5401340"/>
            <a:ext cx="6953694" cy="1084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PREZENTACIJA:Forum za slobodu odgoja</a:t>
            </a:r>
          </a:p>
          <a:p>
            <a:pPr algn="ctr"/>
            <a:r>
              <a:rPr lang="hr-HR" sz="2800" dirty="0" smtClean="0"/>
              <a:t>Preuredila: Alda Šlender</a:t>
            </a:r>
            <a:endParaRPr lang="hr-HR" sz="28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1892595" y="1127051"/>
            <a:ext cx="79956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Upišite u tablicu što ste sve naučili novo.</a:t>
            </a:r>
          </a:p>
          <a:p>
            <a:r>
              <a:rPr lang="hr-HR" sz="2800" dirty="0" smtClean="0"/>
              <a:t>Tablicu  fotografirajte mobitelom te i pošaljite u  našu </a:t>
            </a:r>
            <a:r>
              <a:rPr lang="hr-HR" sz="2800" dirty="0" err="1" smtClean="0"/>
              <a:t>viber</a:t>
            </a:r>
            <a:r>
              <a:rPr lang="hr-HR" sz="2800" dirty="0" smtClean="0"/>
              <a:t> grupu.</a:t>
            </a:r>
            <a:endParaRPr lang="hr-HR" sz="2800" dirty="0"/>
          </a:p>
        </p:txBody>
      </p:sp>
      <p:pic>
        <p:nvPicPr>
          <p:cNvPr id="5" name="Slika 4" descr="SVETSKI DAN PRANA RUK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999" y="2339163"/>
            <a:ext cx="5263105" cy="26118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Uvod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6181060" cy="45720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Što znate o koronavirusu?</a:t>
            </a:r>
          </a:p>
          <a:p>
            <a:r>
              <a:rPr lang="hr-HR" sz="3600" dirty="0" smtClean="0"/>
              <a:t>Gdje ste čuli te informacije?</a:t>
            </a:r>
          </a:p>
          <a:p>
            <a:r>
              <a:rPr lang="hr-HR" sz="3600" dirty="0" smtClean="0"/>
              <a:t>Zabilježite ih</a:t>
            </a:r>
            <a:r>
              <a:rPr lang="hr-HR" sz="3600" dirty="0"/>
              <a:t> </a:t>
            </a:r>
            <a:r>
              <a:rPr lang="hr-HR" sz="3600" dirty="0" smtClean="0"/>
              <a:t>u tablicu u stupcu „Znam”.</a:t>
            </a:r>
            <a:endParaRPr lang="en-GB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19" y="1447800"/>
            <a:ext cx="4572000" cy="4572000"/>
          </a:xfrm>
        </p:spPr>
      </p:pic>
    </p:spTree>
    <p:extLst>
      <p:ext uri="{BB962C8B-B14F-4D97-AF65-F5344CB8AC3E}">
        <p14:creationId xmlns="" xmlns:p14="http://schemas.microsoft.com/office/powerpoint/2010/main" val="41027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Tablica</a:t>
            </a:r>
            <a:endParaRPr lang="en-GB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quarter" idx="1"/>
          </p:nvPr>
        </p:nvGraphicFramePr>
        <p:xfrm>
          <a:off x="1219200" y="1447798"/>
          <a:ext cx="10363200" cy="280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657449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 ZNAM</a:t>
                      </a:r>
                      <a:endParaRPr lang="hr-H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 smtClean="0"/>
                        <a:t>NAUČIO/NAUČILA SAM  </a:t>
                      </a:r>
                      <a:endParaRPr lang="hr-HR" sz="2800" dirty="0"/>
                    </a:p>
                  </a:txBody>
                  <a:tcPr/>
                </a:tc>
              </a:tr>
              <a:tr h="2146891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22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Uputa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Pogledajte video Svjetske zdravstvene organizacije</a:t>
            </a:r>
          </a:p>
          <a:p>
            <a:r>
              <a:rPr lang="hr-HR" dirty="0" smtClean="0"/>
              <a:t>Zabilježite one informacije koje su vam nove</a:t>
            </a:r>
          </a:p>
          <a:p>
            <a:r>
              <a:rPr lang="hr-HR" dirty="0" smtClean="0"/>
              <a:t>Video</a:t>
            </a:r>
            <a:r>
              <a:rPr lang="hr-HR" dirty="0"/>
              <a:t>: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youtu.be/mOV1aBVYKGA</a:t>
            </a:r>
            <a:endParaRPr lang="hr-HR" dirty="0" smtClean="0"/>
          </a:p>
        </p:txBody>
      </p:sp>
    </p:spTree>
    <p:extLst>
      <p:ext uri="{BB962C8B-B14F-4D97-AF65-F5344CB8AC3E}">
        <p14:creationId xmlns="" xmlns:p14="http://schemas.microsoft.com/office/powerpoint/2010/main" val="8969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Tablica – Upišite što ste naučili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768308248"/>
              </p:ext>
            </p:extLst>
          </p:nvPr>
        </p:nvGraphicFramePr>
        <p:xfrm>
          <a:off x="1219200" y="1447800"/>
          <a:ext cx="10363200" cy="265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580224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ZNAM</a:t>
                      </a:r>
                      <a:endParaRPr lang="en-GB" sz="3200" dirty="0"/>
                    </a:p>
                  </a:txBody>
                  <a:tcPr marL="90115" marR="901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 smtClean="0"/>
                        <a:t>NAUČIO</a:t>
                      </a:r>
                      <a:r>
                        <a:rPr lang="hr-HR" sz="3200" baseline="0" dirty="0" smtClean="0"/>
                        <a:t> / NAUČILA SAM</a:t>
                      </a:r>
                      <a:endParaRPr lang="en-GB" sz="3200" dirty="0"/>
                    </a:p>
                  </a:txBody>
                  <a:tcPr marL="90115" marR="90115"/>
                </a:tc>
              </a:tr>
              <a:tr h="2074523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90115" marR="90115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marL="90115" marR="9011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185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Kako se zaštiti od virusa?</a:t>
            </a:r>
            <a:endParaRPr lang="en-GB" sz="3600" dirty="0"/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15" y="149225"/>
            <a:ext cx="4378865" cy="6192000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837018" y="1681716"/>
            <a:ext cx="4998720" cy="45720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Čestim pranjem ruku</a:t>
            </a:r>
          </a:p>
          <a:p>
            <a:endParaRPr lang="en-GB" sz="4400" dirty="0"/>
          </a:p>
        </p:txBody>
      </p:sp>
    </p:spTree>
    <p:extLst>
      <p:ext uri="{BB962C8B-B14F-4D97-AF65-F5344CB8AC3E}">
        <p14:creationId xmlns="" xmlns:p14="http://schemas.microsoft.com/office/powerpoint/2010/main" val="39148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Kako se zaštiti od virusa?</a:t>
            </a:r>
            <a:endParaRPr lang="en-GB" sz="36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1261730" y="1788042"/>
            <a:ext cx="4998720" cy="4572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Pravilnom higijenom kihanja i kašljanja</a:t>
            </a:r>
          </a:p>
          <a:p>
            <a:pPr lvl="1"/>
            <a:r>
              <a:rPr lang="hr-HR" sz="3200" dirty="0" smtClean="0"/>
              <a:t>Kihanje/kašljanje „u lakat”</a:t>
            </a:r>
          </a:p>
          <a:p>
            <a:pPr lvl="1"/>
            <a:r>
              <a:rPr lang="hr-HR" sz="3200" dirty="0" smtClean="0"/>
              <a:t>Kihanje/kašljanje u maramicu</a:t>
            </a:r>
          </a:p>
          <a:p>
            <a:pPr lvl="2"/>
            <a:r>
              <a:rPr lang="hr-HR" sz="3200" dirty="0" smtClean="0"/>
              <a:t>Maramicu </a:t>
            </a:r>
            <a:r>
              <a:rPr lang="hr-HR" sz="3200" dirty="0" smtClean="0"/>
              <a:t>odmah odbaciti u smeće</a:t>
            </a:r>
          </a:p>
          <a:p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55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Kako se zaštiti od virusa?</a:t>
            </a:r>
            <a:endParaRPr lang="en-GB" sz="36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89" y="1482625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Izbjegavanje bliskog kontakta s osobama koje imaju povišenu temperaturu ili kašlju</a:t>
            </a:r>
          </a:p>
          <a:p>
            <a:r>
              <a:rPr lang="hr-HR" dirty="0" smtClean="0"/>
              <a:t>Održavanje razmaka u kontaktu s drugim ljudima (min. 1 m)</a:t>
            </a:r>
          </a:p>
          <a:p>
            <a:pPr lvl="1"/>
            <a:r>
              <a:rPr lang="hr-HR" b="1" dirty="0" smtClean="0"/>
              <a:t>Na slici: </a:t>
            </a:r>
            <a:r>
              <a:rPr lang="hr-HR" dirty="0" smtClean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45188" y="5362113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 smtClean="0"/>
              <a:t>Fotograf: </a:t>
            </a:r>
            <a:r>
              <a:rPr lang="en-GB" sz="1200" b="1" dirty="0" smtClean="0"/>
              <a:t>ALBERTO </a:t>
            </a:r>
            <a:r>
              <a:rPr lang="en-GB" sz="1200" b="1" dirty="0"/>
              <a:t>PIZZOLI</a:t>
            </a:r>
          </a:p>
        </p:txBody>
      </p:sp>
    </p:spTree>
    <p:extLst>
      <p:ext uri="{BB962C8B-B14F-4D97-AF65-F5344CB8AC3E}">
        <p14:creationId xmlns="" xmlns:p14="http://schemas.microsoft.com/office/powerpoint/2010/main" val="37294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 smtClean="0"/>
              <a:t>Kako se zaštiti od virusa?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219200" y="2424222"/>
            <a:ext cx="3055088" cy="3595577"/>
          </a:xfrm>
        </p:spPr>
        <p:txBody>
          <a:bodyPr>
            <a:normAutofit/>
          </a:bodyPr>
          <a:lstStyle/>
          <a:p>
            <a:r>
              <a:rPr lang="hr-HR" sz="4000" dirty="0" smtClean="0"/>
              <a:t>Izbjegavajte rukovanje</a:t>
            </a:r>
            <a:endParaRPr lang="en-GB" sz="4000" dirty="0"/>
          </a:p>
        </p:txBody>
      </p:sp>
      <p:pic>
        <p:nvPicPr>
          <p:cNvPr id="8" name="Slika 7" descr="140281520-stop-coronavirus-the-fight-against-coronavirus-the-danger-of-coronavirus-and-the-risk-to-public-he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285" y="724785"/>
            <a:ext cx="4336311" cy="4336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91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220</TotalTime>
  <Words>329</Words>
  <Application>Microsoft Office PowerPoint</Application>
  <PresentationFormat>Prilagođeno</PresentationFormat>
  <Paragraphs>51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Kapital</vt:lpstr>
      <vt:lpstr>Koronavirus</vt:lpstr>
      <vt:lpstr>Uvod</vt:lpstr>
      <vt:lpstr>Tablica</vt:lpstr>
      <vt:lpstr>Uputa</vt:lpstr>
      <vt:lpstr>Tablica – Upišite što ste naučili</vt:lpstr>
      <vt:lpstr>Kako se zaštiti od virusa?</vt:lpstr>
      <vt:lpstr>Kako se zaštiti od virusa?</vt:lpstr>
      <vt:lpstr>Kako se zaštiti od virusa?</vt:lpstr>
      <vt:lpstr>Kako se zaštiti od virusa?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Alda</cp:lastModifiedBy>
  <cp:revision>18</cp:revision>
  <dcterms:created xsi:type="dcterms:W3CDTF">2020-03-12T20:11:13Z</dcterms:created>
  <dcterms:modified xsi:type="dcterms:W3CDTF">2020-03-16T17:55:13Z</dcterms:modified>
</cp:coreProperties>
</file>